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414"/>
    <a:srgbClr val="272E31"/>
    <a:srgbClr val="AE1212"/>
    <a:srgbClr val="960000"/>
    <a:srgbClr val="FFF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17778" y="1726214"/>
            <a:ext cx="9144000" cy="1632342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7778" y="3499444"/>
            <a:ext cx="9144000" cy="824346"/>
          </a:xfrm>
        </p:spPr>
        <p:txBody>
          <a:bodyPr anchor="t"/>
          <a:lstStyle>
            <a:lvl1pPr marL="0" indent="0" algn="ctr">
              <a:buNone/>
              <a:defRPr sz="2400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17375" y="4996857"/>
            <a:ext cx="720000" cy="720000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524000" y="4732713"/>
            <a:ext cx="9144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2341880" y="4884420"/>
            <a:ext cx="2529205" cy="8451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48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19853" y="5466109"/>
            <a:ext cx="4686300" cy="1514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80604020202020204" pitchFamily="34" charset="0"/>
        <a:buChar char="•"/>
        <a:defRPr sz="2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4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0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ibili.com/video/BV1Fy42187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AOSC Deploykit </a:t>
            </a:r>
            <a:r>
              <a:rPr lang="zh-CN" altLang="en-US" dirty="0" err="1"/>
              <a:t>新式安装器及小熊猫包管理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宇宙眼镜人</a:t>
            </a:r>
            <a:r>
              <a:rPr lang="en-US" altLang="zh-CN" dirty="0"/>
              <a:t> / sakiiily@aosc.io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Deploykit v2.0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前后端分离</a:t>
            </a:r>
          </a:p>
          <a:p>
            <a:pPr lvl="1"/>
            <a:r>
              <a:rPr lang="zh-CN" altLang="en-US" dirty="0"/>
              <a:t>后端</a:t>
            </a:r>
            <a:r>
              <a:rPr lang="en-US" altLang="zh-CN" dirty="0"/>
              <a:t>——D-Bus </a:t>
            </a:r>
            <a:r>
              <a:rPr lang="zh-CN" altLang="en-US" dirty="0"/>
              <a:t>服务器</a:t>
            </a:r>
          </a:p>
          <a:p>
            <a:pPr lvl="1"/>
            <a:r>
              <a:rPr lang="zh-CN" altLang="en-US" dirty="0"/>
              <a:t>前端</a:t>
            </a:r>
            <a:r>
              <a:rPr lang="en-US" altLang="zh-CN" dirty="0"/>
              <a:t>——</a:t>
            </a:r>
            <a:r>
              <a:rPr lang="zh-CN" altLang="en-US" dirty="0"/>
              <a:t>网页科技（</a:t>
            </a:r>
            <a:r>
              <a:rPr lang="en-US" altLang="zh-CN" dirty="0"/>
              <a:t>Tauri + Vue3</a:t>
            </a:r>
            <a:r>
              <a:rPr lang="zh-CN" altLang="en-US" dirty="0"/>
              <a:t>）</a:t>
            </a:r>
          </a:p>
          <a:p>
            <a:pPr lvl="2"/>
            <a:r>
              <a:rPr lang="zh-CN" altLang="en-US" sz="2000" dirty="0"/>
              <a:t>界面细节、本地化更加容易处理了</a:t>
            </a:r>
            <a:endParaRPr lang="zh-CN" altLang="en-US" dirty="0"/>
          </a:p>
          <a:p>
            <a:pPr lvl="1"/>
            <a:r>
              <a:rPr lang="zh-CN" altLang="en-US" dirty="0"/>
              <a:t>好处</a:t>
            </a:r>
          </a:p>
          <a:p>
            <a:pPr lvl="2"/>
            <a:r>
              <a:rPr lang="zh-CN" altLang="en-US" dirty="0"/>
              <a:t>稳定、安全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4565" y="2766060"/>
            <a:ext cx="10515600" cy="13255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u="sng">
                <a:ln/>
                <a:solidFill>
                  <a:schemeClr val="tx1"/>
                </a:solidFill>
                <a:effectLst/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xmlns="" val="272E31"/>
                      <wpsdc:folHlinkClr xmlns:wpsdc="http://www.wps.cn/officeDocument/2017/drawingmlCustomData" xmlns="" val="272E31"/>
                      <wpsdc:hlinkUnderline xmlns:wpsdc="http://www.wps.cn/officeDocument/2017/drawingmlCustomData" xmlns="" val="1"/>
                    </a:ext>
                  </a:extLst>
                </a:hlinkClick>
              </a:rPr>
              <a:t>Demo</a:t>
            </a:r>
            <a:endParaRPr lang="en-US" altLang="zh-CN" u="sng">
              <a:ln/>
              <a:solidFill>
                <a:schemeClr val="tx1"/>
              </a:solidFill>
              <a:effectLst/>
              <a:hlinkClick r:id="rId2" action="ppaction://hlinkfile">
                <a:extLst>
                  <a:ext uri="{DAF060AB-1E55-43B9-8AAB-6FB025537F2F}">
                    <wpsdc:hlinkClr xmlns:wpsdc="http://www.wps.cn/officeDocument/2017/drawingmlCustomData" xmlns="" val="272E31"/>
                    <wpsdc:folHlinkClr xmlns:wpsdc="http://www.wps.cn/officeDocument/2017/drawingmlCustomData" xmlns="" val="272E31"/>
                    <wpsdc:hlinkUnderline xmlns:wpsdc="http://www.wps.cn/officeDocument/2017/drawingmlCustomData" xmlns="" val="1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oma v1.3.0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更新组合包（</a:t>
            </a:r>
            <a:r>
              <a:rPr lang="en-US" altLang="zh-CN"/>
              <a:t>Survey</a:t>
            </a:r>
            <a:r>
              <a:rPr lang="zh-CN" altLang="en-US"/>
              <a:t>）简要</a:t>
            </a:r>
          </a:p>
          <a:p>
            <a:r>
              <a:rPr lang="en-US" altLang="zh-CN"/>
              <a:t>TUI </a:t>
            </a:r>
            <a:r>
              <a:rPr lang="zh-CN" altLang="en-US"/>
              <a:t>界面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420" y="1252855"/>
            <a:ext cx="826516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900E-5E3E-3C60-79E3-689E5F0A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9450"/>
          </a:xfrm>
        </p:spPr>
        <p:txBody>
          <a:bodyPr anchor="b">
            <a:normAutofit/>
          </a:bodyPr>
          <a:lstStyle/>
          <a:p>
            <a:r>
              <a:rPr lang="en-US" altLang="zh-CN" sz="7200" dirty="0"/>
              <a:t>Thanks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43045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宽屏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演示悠然小楷</vt:lpstr>
      <vt:lpstr>Arial</vt:lpstr>
      <vt:lpstr>Noto Sans</vt:lpstr>
      <vt:lpstr>Office 主题​​</vt:lpstr>
      <vt:lpstr>AOSC Deploykit 新式安装器及小熊猫包管理</vt:lpstr>
      <vt:lpstr>Deploykit v2.0</vt:lpstr>
      <vt:lpstr>Demo</vt:lpstr>
      <vt:lpstr>oma v1.3.0</vt:lpstr>
      <vt:lpstr>PowerPoint 演示文稿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嘟嘟 老</dc:creator>
  <cp:lastModifiedBy>嘟嘟 老</cp:lastModifiedBy>
  <cp:revision>27</cp:revision>
  <dcterms:created xsi:type="dcterms:W3CDTF">2024-02-14T15:36:52Z</dcterms:created>
  <dcterms:modified xsi:type="dcterms:W3CDTF">2024-02-14T15:45:50Z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2052-11.1.0.11711</vt:lpwstr>
  </property>
</Properties>
</file>